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B50"/>
    <a:srgbClr val="FACD48"/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5" d="100"/>
          <a:sy n="35" d="100"/>
        </p:scale>
        <p:origin x="126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949B-E193-4A44-BD77-41D41550E111}" type="datetimeFigureOut">
              <a:rPr lang="pt-BR" smtClean="0"/>
              <a:t>30/05/2022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A4D2-12F3-4F01-8385-5ECBF09DE4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24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949B-E193-4A44-BD77-41D41550E111}" type="datetimeFigureOut">
              <a:rPr lang="pt-BR" smtClean="0"/>
              <a:t>30/05/2022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A4D2-12F3-4F01-8385-5ECBF09DE4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1789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949B-E193-4A44-BD77-41D41550E111}" type="datetimeFigureOut">
              <a:rPr lang="pt-BR" smtClean="0"/>
              <a:t>30/05/2022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A4D2-12F3-4F01-8385-5ECBF09DE4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2265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949B-E193-4A44-BD77-41D41550E111}" type="datetimeFigureOut">
              <a:rPr lang="pt-BR" smtClean="0"/>
              <a:t>30/05/2022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A4D2-12F3-4F01-8385-5ECBF09DE4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226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949B-E193-4A44-BD77-41D41550E111}" type="datetimeFigureOut">
              <a:rPr lang="pt-BR" smtClean="0"/>
              <a:t>30/05/2022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A4D2-12F3-4F01-8385-5ECBF09DE4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29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949B-E193-4A44-BD77-41D41550E111}" type="datetimeFigureOut">
              <a:rPr lang="pt-BR" smtClean="0"/>
              <a:t>30/05/2022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A4D2-12F3-4F01-8385-5ECBF09DE4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354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949B-E193-4A44-BD77-41D41550E111}" type="datetimeFigureOut">
              <a:rPr lang="pt-BR" smtClean="0"/>
              <a:t>30/05/2022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A4D2-12F3-4F01-8385-5ECBF09DE4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743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949B-E193-4A44-BD77-41D41550E111}" type="datetimeFigureOut">
              <a:rPr lang="pt-BR" smtClean="0"/>
              <a:t>30/05/2022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A4D2-12F3-4F01-8385-5ECBF09DE4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31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949B-E193-4A44-BD77-41D41550E111}" type="datetimeFigureOut">
              <a:rPr lang="pt-BR" smtClean="0"/>
              <a:t>30/05/2022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A4D2-12F3-4F01-8385-5ECBF09DE4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497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949B-E193-4A44-BD77-41D41550E111}" type="datetimeFigureOut">
              <a:rPr lang="pt-BR" smtClean="0"/>
              <a:t>30/05/2022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A4D2-12F3-4F01-8385-5ECBF09DE4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2542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B949B-E193-4A44-BD77-41D41550E111}" type="datetimeFigureOut">
              <a:rPr lang="pt-BR" smtClean="0"/>
              <a:t>30/05/2022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A4D2-12F3-4F01-8385-5ECBF09DE4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923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B949B-E193-4A44-BD77-41D41550E111}" type="datetimeFigureOut">
              <a:rPr lang="pt-BR" smtClean="0"/>
              <a:t>30/05/2022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2A4D2-12F3-4F01-8385-5ECBF09DE4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88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40FE01-2CA3-2FD1-4730-C9A2F088D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9946" y="3656897"/>
            <a:ext cx="27539395" cy="1133366"/>
          </a:xfrm>
        </p:spPr>
        <p:txBody>
          <a:bodyPr anchor="ctr">
            <a:noAutofit/>
          </a:bodyPr>
          <a:lstStyle/>
          <a:p>
            <a:r>
              <a:rPr lang="pt-BR" sz="8000" b="1" dirty="0">
                <a:solidFill>
                  <a:srgbClr val="0F2B50"/>
                </a:solidFill>
              </a:rPr>
              <a:t>Título, título......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CE88AC-B8F3-F3A0-7422-9CBC17EEB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1159" y="5250195"/>
            <a:ext cx="24299466" cy="678398"/>
          </a:xfrm>
        </p:spPr>
        <p:txBody>
          <a:bodyPr anchor="ctr">
            <a:normAutofit fontScale="55000" lnSpcReduction="20000"/>
          </a:bodyPr>
          <a:lstStyle/>
          <a:p>
            <a:r>
              <a:rPr lang="pt-BR" dirty="0">
                <a:solidFill>
                  <a:srgbClr val="0F2B50"/>
                </a:solidFill>
              </a:rPr>
              <a:t>Autor(es) e filiação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A2760131-5677-4147-3E88-6C14AA06F85B}"/>
              </a:ext>
            </a:extLst>
          </p:cNvPr>
          <p:cNvSpPr/>
          <p:nvPr/>
        </p:nvSpPr>
        <p:spPr>
          <a:xfrm>
            <a:off x="0" y="0"/>
            <a:ext cx="32399288" cy="3012141"/>
          </a:xfrm>
          <a:prstGeom prst="rect">
            <a:avLst/>
          </a:prstGeom>
          <a:solidFill>
            <a:srgbClr val="0F2B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ACD512B-9FE3-356A-DFB0-F33F3046BA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82" y="535248"/>
            <a:ext cx="3035783" cy="1920224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96E2C322-9F16-D34A-CACA-0B969CC08F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0625" y="202242"/>
            <a:ext cx="2679372" cy="2596306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FA6C05A1-972B-8244-3BC6-45414D47C9E8}"/>
              </a:ext>
            </a:extLst>
          </p:cNvPr>
          <p:cNvSpPr txBox="1"/>
          <p:nvPr/>
        </p:nvSpPr>
        <p:spPr>
          <a:xfrm>
            <a:off x="9515237" y="644756"/>
            <a:ext cx="210050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EDEDE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Dubai Medium" panose="020B0604020202020204" pitchFamily="34" charset="-78"/>
              </a:rPr>
              <a:t>Workshop: Exploração e Produção em Bacias Terrestres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E8F5A86F-E533-1AFF-1622-41FB812C8D37}"/>
              </a:ext>
            </a:extLst>
          </p:cNvPr>
          <p:cNvSpPr txBox="1"/>
          <p:nvPr/>
        </p:nvSpPr>
        <p:spPr>
          <a:xfrm>
            <a:off x="23337814" y="1932252"/>
            <a:ext cx="5486400" cy="523220"/>
          </a:xfrm>
          <a:prstGeom prst="rect">
            <a:avLst/>
          </a:prstGeom>
          <a:solidFill>
            <a:srgbClr val="FACD48"/>
          </a:solidFill>
        </p:spPr>
        <p:txBody>
          <a:bodyPr wrap="square" rtlCol="0">
            <a:spAutoFit/>
          </a:bodyPr>
          <a:lstStyle/>
          <a:p>
            <a:r>
              <a:rPr lang="pt-BR" sz="2800" b="1" i="1" dirty="0">
                <a:solidFill>
                  <a:srgbClr val="0F2B50"/>
                </a:solidFill>
              </a:rPr>
              <a:t>28 e 29 de junho  de 2022</a:t>
            </a:r>
          </a:p>
        </p:txBody>
      </p:sp>
    </p:spTree>
    <p:extLst>
      <p:ext uri="{BB962C8B-B14F-4D97-AF65-F5344CB8AC3E}">
        <p14:creationId xmlns:p14="http://schemas.microsoft.com/office/powerpoint/2010/main" val="42005958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Título, título......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Título, título......</dc:title>
  <dc:creator>Roberta Mary Vidotti</dc:creator>
  <cp:lastModifiedBy>Roberta Mary Vidotti</cp:lastModifiedBy>
  <cp:revision>3</cp:revision>
  <dcterms:created xsi:type="dcterms:W3CDTF">2022-05-30T19:19:37Z</dcterms:created>
  <dcterms:modified xsi:type="dcterms:W3CDTF">2022-05-30T19:44:36Z</dcterms:modified>
</cp:coreProperties>
</file>