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DED"/>
    <a:srgbClr val="0F2B50"/>
    <a:srgbClr val="709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93" d="100"/>
          <a:sy n="93" d="100"/>
        </p:scale>
        <p:origin x="498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rgbClr val="0F2B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1E847-0066-4EEC-F940-7EC0CCDEC51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90599" y="2437426"/>
            <a:ext cx="10182225" cy="2100791"/>
          </a:xfrm>
        </p:spPr>
        <p:txBody>
          <a:bodyPr anchor="b"/>
          <a:lstStyle>
            <a:lvl1pPr algn="ctr">
              <a:defRPr sz="6000" i="1">
                <a:solidFill>
                  <a:srgbClr val="EDEDED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pt-BR" dirty="0"/>
              <a:t>Título </a:t>
            </a:r>
            <a:r>
              <a:rPr lang="pt-BR" dirty="0" err="1"/>
              <a:t>título</a:t>
            </a:r>
            <a:r>
              <a:rPr lang="pt-BR" dirty="0"/>
              <a:t> </a:t>
            </a:r>
            <a:r>
              <a:rPr lang="pt-BR" dirty="0" err="1"/>
              <a:t>título</a:t>
            </a:r>
            <a:r>
              <a:rPr lang="pt-BR" dirty="0"/>
              <a:t>......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70C6BFE-4193-EB65-6674-B86CFCC367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09711" y="5000892"/>
            <a:ext cx="9144000" cy="1162576"/>
          </a:xfrm>
        </p:spPr>
        <p:txBody>
          <a:bodyPr>
            <a:noAutofit/>
          </a:bodyPr>
          <a:lstStyle>
            <a:lvl1pPr marL="0" indent="0" algn="ctr">
              <a:buNone/>
              <a:defRPr lang="pt-BR" sz="3600" i="1" kern="1200" dirty="0">
                <a:solidFill>
                  <a:srgbClr val="EDEDED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Autor 1, autor 2.....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297C5DC8-AB02-AE46-0AB7-5D6E406CF8D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095874" y="1"/>
            <a:ext cx="7096125" cy="1778511"/>
            <a:chOff x="3810000" y="1"/>
            <a:chExt cx="8382000" cy="2100792"/>
          </a:xfrm>
        </p:grpSpPr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38DC25C4-9CD3-9BF6-F9DE-E2E1D19445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0000" y="1"/>
              <a:ext cx="8382000" cy="2100792"/>
            </a:xfrm>
            <a:prstGeom prst="rect">
              <a:avLst/>
            </a:prstGeom>
          </p:spPr>
        </p:pic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0D6040C8-14CD-0F5E-E3F8-3983268C69DF}"/>
                </a:ext>
              </a:extLst>
            </p:cNvPr>
            <p:cNvSpPr/>
            <p:nvPr userDrawn="1"/>
          </p:nvSpPr>
          <p:spPr>
            <a:xfrm>
              <a:off x="8410575" y="1466850"/>
              <a:ext cx="685800" cy="457200"/>
            </a:xfrm>
            <a:prstGeom prst="rect">
              <a:avLst/>
            </a:prstGeom>
            <a:solidFill>
              <a:srgbClr val="0F2B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4" name="Imagem 13">
            <a:extLst>
              <a:ext uri="{FF2B5EF4-FFF2-40B4-BE49-F238E27FC236}">
                <a16:creationId xmlns:a16="http://schemas.microsoft.com/office/drawing/2014/main" id="{83B2E644-4C40-B364-B958-3A75B3046D2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12" y="228600"/>
            <a:ext cx="1957614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679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solidFill>
          <a:srgbClr val="ED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61E90D21-74A0-8A5C-5042-A577DCB1E0B9}"/>
              </a:ext>
            </a:extLst>
          </p:cNvPr>
          <p:cNvSpPr/>
          <p:nvPr userDrawn="1"/>
        </p:nvSpPr>
        <p:spPr>
          <a:xfrm>
            <a:off x="0" y="0"/>
            <a:ext cx="12192000" cy="838200"/>
          </a:xfrm>
          <a:prstGeom prst="rect">
            <a:avLst/>
          </a:prstGeom>
          <a:solidFill>
            <a:srgbClr val="0F2B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B06C049-9C82-821B-153F-4D2891A10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9976"/>
            <a:ext cx="10607210" cy="996950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2C775D-F582-BD90-C9A5-BFDE45298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16150"/>
            <a:ext cx="10607211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60E812FA-7834-D24F-6744-569148FAAB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58" y="123404"/>
            <a:ext cx="928577" cy="58735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337C304A-EAE7-BE6B-D3C0-DB1680A5D7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6838" y="61825"/>
            <a:ext cx="776550" cy="752475"/>
          </a:xfrm>
          <a:prstGeom prst="rect">
            <a:avLst/>
          </a:prstGeom>
        </p:spPr>
      </p:pic>
      <p:sp>
        <p:nvSpPr>
          <p:cNvPr id="25" name="CaixaDeTexto 24">
            <a:extLst>
              <a:ext uri="{FF2B5EF4-FFF2-40B4-BE49-F238E27FC236}">
                <a16:creationId xmlns:a16="http://schemas.microsoft.com/office/drawing/2014/main" id="{CA296925-92A9-7C8D-45B1-EE3D6843848B}"/>
              </a:ext>
            </a:extLst>
          </p:cNvPr>
          <p:cNvSpPr txBox="1"/>
          <p:nvPr userDrawn="1"/>
        </p:nvSpPr>
        <p:spPr>
          <a:xfrm>
            <a:off x="1451693" y="127559"/>
            <a:ext cx="98191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EDEDE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Dubai Medium" panose="020B0604020202020204" pitchFamily="34" charset="-78"/>
              </a:rPr>
              <a:t>Workshop: Exploração e Produção em Bacias Terrestres</a:t>
            </a:r>
          </a:p>
        </p:txBody>
      </p:sp>
    </p:spTree>
    <p:extLst>
      <p:ext uri="{BB962C8B-B14F-4D97-AF65-F5344CB8AC3E}">
        <p14:creationId xmlns:p14="http://schemas.microsoft.com/office/powerpoint/2010/main" val="33502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F131B3C-E12D-BD5D-0314-8551226C6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F59C246-9D38-7052-0EB1-79AF59581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C552BC6-9272-61F3-5C70-0F831D6F33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74548-704A-4707-A3B4-E9CCC5D364E7}" type="datetimeFigureOut">
              <a:rPr lang="pt-BR" smtClean="0"/>
              <a:t>24/05/2022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D564C5-0B1E-BDB8-471E-7EC0FD28B6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8BF66E-0AE4-CCED-D973-482A6A33E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F9BBE-A732-4374-A2FA-B7A64BC3A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613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8C2729-164E-8ADE-F186-EEF551A8E4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C95C78-A20C-9008-0E7E-919EA5246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0887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021CF-842D-2B64-30D9-11696998E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64EEEF-FFFB-F4C6-9848-48D01D88D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5083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86243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Arial Rounded MT Bold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Roberta Mary Vidotti</dc:creator>
  <cp:lastModifiedBy>Roberta Mary Vidotti</cp:lastModifiedBy>
  <cp:revision>4</cp:revision>
  <dcterms:created xsi:type="dcterms:W3CDTF">2022-05-24T20:39:37Z</dcterms:created>
  <dcterms:modified xsi:type="dcterms:W3CDTF">2022-05-24T21:02:02Z</dcterms:modified>
</cp:coreProperties>
</file>