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381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381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381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381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381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381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EDEDED"/>
          </a:solidFill>
        </a:fill>
      </a:tcStyle>
    </a:band2H>
    <a:firstCol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DEDED"/>
          </a:solidFill>
        </a:fill>
      </a:tcStyle>
    </a:lastRow>
    <a:fir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38100" cap="flat">
              <a:solidFill>
                <a:srgbClr val="EDEDED"/>
              </a:solidFill>
              <a:prstDash val="solid"/>
              <a:round/>
            </a:ln>
          </a:top>
          <a:bottom>
            <a:ln w="127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EDEDED"/>
        </a:fontRef>
        <a:srgbClr val="EDEDED"/>
      </a:tcTxStyle>
      <a:tcStyle>
        <a:tcBdr>
          <a:left>
            <a:ln w="12700" cap="flat">
              <a:solidFill>
                <a:srgbClr val="EDEDED"/>
              </a:solidFill>
              <a:prstDash val="solid"/>
              <a:round/>
            </a:ln>
          </a:left>
          <a:right>
            <a:ln w="12700" cap="flat">
              <a:solidFill>
                <a:srgbClr val="EDEDED"/>
              </a:solidFill>
              <a:prstDash val="solid"/>
              <a:round/>
            </a:ln>
          </a:right>
          <a:top>
            <a:ln w="12700" cap="flat">
              <a:solidFill>
                <a:srgbClr val="EDEDED"/>
              </a:solidFill>
              <a:prstDash val="solid"/>
              <a:round/>
            </a:ln>
          </a:top>
          <a:bottom>
            <a:ln w="38100" cap="flat">
              <a:solidFill>
                <a:srgbClr val="EDEDED"/>
              </a:solidFill>
              <a:prstDash val="solid"/>
              <a:round/>
            </a:ln>
          </a:bottom>
          <a:insideH>
            <a:ln w="12700" cap="flat">
              <a:solidFill>
                <a:srgbClr val="EDEDED"/>
              </a:solidFill>
              <a:prstDash val="solid"/>
              <a:round/>
            </a:ln>
          </a:insideH>
          <a:insideV>
            <a:ln w="12700" cap="flat">
              <a:solidFill>
                <a:srgbClr val="EDEDED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" name="Shape 3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00480" latinLnBrk="0">
      <a:defRPr sz="1600">
        <a:latin typeface="+mj-lt"/>
        <a:ea typeface="+mj-ea"/>
        <a:cs typeface="+mj-cs"/>
        <a:sym typeface="Calibri"/>
      </a:defRPr>
    </a:lvl1pPr>
    <a:lvl2pPr indent="228600" defTabSz="1300480" latinLnBrk="0">
      <a:defRPr sz="1600">
        <a:latin typeface="+mj-lt"/>
        <a:ea typeface="+mj-ea"/>
        <a:cs typeface="+mj-cs"/>
        <a:sym typeface="Calibri"/>
      </a:defRPr>
    </a:lvl2pPr>
    <a:lvl3pPr indent="457200" defTabSz="1300480" latinLnBrk="0">
      <a:defRPr sz="1600">
        <a:latin typeface="+mj-lt"/>
        <a:ea typeface="+mj-ea"/>
        <a:cs typeface="+mj-cs"/>
        <a:sym typeface="Calibri"/>
      </a:defRPr>
    </a:lvl3pPr>
    <a:lvl4pPr indent="685800" defTabSz="1300480" latinLnBrk="0">
      <a:defRPr sz="1600">
        <a:latin typeface="+mj-lt"/>
        <a:ea typeface="+mj-ea"/>
        <a:cs typeface="+mj-cs"/>
        <a:sym typeface="Calibri"/>
      </a:defRPr>
    </a:lvl4pPr>
    <a:lvl5pPr indent="914400" defTabSz="1300480" latinLnBrk="0">
      <a:defRPr sz="1600">
        <a:latin typeface="+mj-lt"/>
        <a:ea typeface="+mj-ea"/>
        <a:cs typeface="+mj-cs"/>
        <a:sym typeface="Calibri"/>
      </a:defRPr>
    </a:lvl5pPr>
    <a:lvl6pPr indent="1143000" defTabSz="1300480" latinLnBrk="0">
      <a:defRPr sz="1600">
        <a:latin typeface="+mj-lt"/>
        <a:ea typeface="+mj-ea"/>
        <a:cs typeface="+mj-cs"/>
        <a:sym typeface="Calibri"/>
      </a:defRPr>
    </a:lvl6pPr>
    <a:lvl7pPr indent="1371600" defTabSz="1300480" latinLnBrk="0">
      <a:defRPr sz="1600">
        <a:latin typeface="+mj-lt"/>
        <a:ea typeface="+mj-ea"/>
        <a:cs typeface="+mj-cs"/>
        <a:sym typeface="Calibri"/>
      </a:defRPr>
    </a:lvl7pPr>
    <a:lvl8pPr indent="1600200" defTabSz="1300480" latinLnBrk="0">
      <a:defRPr sz="1600">
        <a:latin typeface="+mj-lt"/>
        <a:ea typeface="+mj-ea"/>
        <a:cs typeface="+mj-cs"/>
        <a:sym typeface="Calibri"/>
      </a:defRPr>
    </a:lvl8pPr>
    <a:lvl9pPr indent="1828800" defTabSz="1300480" latinLnBrk="0">
      <a:defRPr sz="16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Slide de Títul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8"/>
          <p:cNvSpPr/>
          <p:nvPr/>
        </p:nvSpPr>
        <p:spPr>
          <a:xfrm>
            <a:off x="-3" y="-27386"/>
            <a:ext cx="13004806" cy="9808372"/>
          </a:xfrm>
          <a:prstGeom prst="rect">
            <a:avLst/>
          </a:prstGeom>
          <a:solidFill>
            <a:srgbClr val="103045">
              <a:alpha val="87651"/>
            </a:srgbClr>
          </a:solidFill>
          <a:ln w="12700">
            <a:miter lim="400000"/>
          </a:ln>
        </p:spPr>
        <p:txBody>
          <a:bodyPr lIns="48766" tIns="48766" rIns="48766" bIns="48766" anchor="ctr"/>
          <a:lstStyle/>
          <a:p>
            <a:pPr algn="ctr"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5" name="Retângulo"/>
          <p:cNvSpPr/>
          <p:nvPr/>
        </p:nvSpPr>
        <p:spPr>
          <a:xfrm>
            <a:off x="-19998" y="9263387"/>
            <a:ext cx="13044796" cy="677337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/>
          </a:ln>
        </p:spPr>
        <p:txBody>
          <a:bodyPr lIns="48766" tIns="48766" rIns="48766" bIns="48766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6" name="SOCIEDADE BRASILEIRA DE GEOFÍSICA"/>
          <p:cNvSpPr txBox="1"/>
          <p:nvPr/>
        </p:nvSpPr>
        <p:spPr>
          <a:xfrm>
            <a:off x="2900527" y="9338008"/>
            <a:ext cx="7202218" cy="326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766" tIns="48766" rIns="48766" bIns="48766" anchor="ctr">
            <a:spAutoFit/>
          </a:bodyPr>
          <a:lstStyle>
            <a:lvl1pPr>
              <a:defRPr spc="839" sz="1400">
                <a:solidFill>
                  <a:srgbClr val="10304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/>
            <a:r>
              <a:t>SOCIEDADE BRASILEIRA DE GEOFÍSICA</a:t>
            </a:r>
          </a:p>
        </p:txBody>
      </p:sp>
      <p:pic>
        <p:nvPicPr>
          <p:cNvPr id="17" name="Branco@2x.png" descr="Branco@2x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2272" y="152051"/>
            <a:ext cx="2002721" cy="1318107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lide de Título copi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EDEDE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lorido@2x.png" descr="Colorido@2x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3466" y="152051"/>
            <a:ext cx="2006103" cy="131810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tângulo"/>
          <p:cNvSpPr/>
          <p:nvPr/>
        </p:nvSpPr>
        <p:spPr>
          <a:xfrm>
            <a:off x="-19998" y="9263387"/>
            <a:ext cx="13044796" cy="677337"/>
          </a:xfrm>
          <a:prstGeom prst="rect">
            <a:avLst/>
          </a:prstGeom>
          <a:solidFill>
            <a:srgbClr val="192F43"/>
          </a:solidFill>
          <a:ln w="12700">
            <a:solidFill>
              <a:schemeClr val="accent1"/>
            </a:solidFill>
            <a:miter/>
          </a:ln>
        </p:spPr>
        <p:txBody>
          <a:bodyPr lIns="48766" tIns="48766" rIns="48766" bIns="48766" anchor="ctr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4" name="SOCIEDADE BRASILEIRA DE GEOFÍSICA"/>
          <p:cNvSpPr txBox="1"/>
          <p:nvPr/>
        </p:nvSpPr>
        <p:spPr>
          <a:xfrm>
            <a:off x="2900527" y="9338008"/>
            <a:ext cx="7202218" cy="3261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8766" tIns="48766" rIns="48766" bIns="48766" anchor="ctr">
            <a:spAutoFit/>
          </a:bodyPr>
          <a:lstStyle>
            <a:lvl1pPr>
              <a:defRPr spc="839" sz="14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/>
            <a:r>
              <a:t>SOCIEDADE BRASILEIRA DE GEOFÍSICA</a:t>
            </a:r>
          </a:p>
        </p:txBody>
      </p:sp>
      <p:sp>
        <p:nvSpPr>
          <p:cNvPr id="5" name="Texto do Título"/>
          <p:cNvSpPr txBox="1"/>
          <p:nvPr>
            <p:ph type="title"/>
          </p:nvPr>
        </p:nvSpPr>
        <p:spPr>
          <a:xfrm>
            <a:off x="1948462" y="-1"/>
            <a:ext cx="10403841" cy="2612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6" tIns="48766" rIns="48766" bIns="48766" anchor="b">
            <a:normAutofit fontScale="100000" lnSpcReduction="0"/>
          </a:bodyPr>
          <a:lstStyle/>
          <a:p>
            <a:pPr/>
            <a:r>
              <a:t>Texto do Título</a:t>
            </a:r>
          </a:p>
        </p:txBody>
      </p:sp>
      <p:sp>
        <p:nvSpPr>
          <p:cNvPr id="6" name="Nível de Corpo Um…"/>
          <p:cNvSpPr txBox="1"/>
          <p:nvPr>
            <p:ph type="body" idx="1"/>
          </p:nvPr>
        </p:nvSpPr>
        <p:spPr>
          <a:xfrm>
            <a:off x="7258755" y="3467946"/>
            <a:ext cx="5093548" cy="62856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6" tIns="48766" rIns="48766" bIns="48766">
            <a:normAutofit fontScale="100000" lnSpcReduction="0"/>
          </a:bodyPr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" name="Número do Slide"/>
          <p:cNvSpPr txBox="1"/>
          <p:nvPr>
            <p:ph type="sldNum" sz="quarter" idx="2"/>
          </p:nvPr>
        </p:nvSpPr>
        <p:spPr>
          <a:xfrm>
            <a:off x="9003896" y="7845964"/>
            <a:ext cx="316211" cy="306686"/>
          </a:xfrm>
          <a:prstGeom prst="rect">
            <a:avLst/>
          </a:prstGeom>
          <a:ln w="12700">
            <a:miter lim="400000"/>
          </a:ln>
        </p:spPr>
        <p:txBody>
          <a:bodyPr wrap="none" lIns="48766" tIns="48766" rIns="48766" bIns="48766" anchor="ctr">
            <a:spAutoFit/>
          </a:bodyPr>
          <a:lstStyle>
            <a:lvl1pPr algn="r">
              <a:defRPr sz="16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8400" u="none">
          <a:solidFill>
            <a:srgbClr val="DAE3F3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400" u="none">
          <a:solidFill>
            <a:srgbClr val="DEEBF7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EDEDED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DEDED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8766" tIns="48766" rIns="48766" bIns="48766" numCol="1" spcCol="38100" rtlCol="0" anchor="ctr" upright="0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6" tIns="48766" rIns="48766" bIns="48766" numCol="1" spcCol="38100" rtlCol="0" anchor="t" upright="0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DEDED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8766" tIns="48766" rIns="48766" bIns="48766" numCol="1" spcCol="38100" rtlCol="0" anchor="ctr" upright="0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6" tIns="48766" rIns="48766" bIns="48766" numCol="1" spcCol="38100" rtlCol="0" anchor="t" upright="0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