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32397700" cy="431927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62879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71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362879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71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362879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71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362879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71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362879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71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362879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71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362879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71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362879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71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362879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71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3628795" latinLnBrk="0">
      <a:defRPr sz="1200">
        <a:latin typeface="+mn-lt"/>
        <a:ea typeface="+mn-ea"/>
        <a:cs typeface="+mn-cs"/>
        <a:sym typeface="Calibri"/>
      </a:defRPr>
    </a:lvl1pPr>
    <a:lvl2pPr indent="228600" defTabSz="3628795" latinLnBrk="0">
      <a:defRPr sz="1200">
        <a:latin typeface="+mn-lt"/>
        <a:ea typeface="+mn-ea"/>
        <a:cs typeface="+mn-cs"/>
        <a:sym typeface="Calibri"/>
      </a:defRPr>
    </a:lvl2pPr>
    <a:lvl3pPr indent="457200" defTabSz="3628795" latinLnBrk="0">
      <a:defRPr sz="1200">
        <a:latin typeface="+mn-lt"/>
        <a:ea typeface="+mn-ea"/>
        <a:cs typeface="+mn-cs"/>
        <a:sym typeface="Calibri"/>
      </a:defRPr>
    </a:lvl3pPr>
    <a:lvl4pPr indent="685800" defTabSz="3628795" latinLnBrk="0">
      <a:defRPr sz="1200">
        <a:latin typeface="+mn-lt"/>
        <a:ea typeface="+mn-ea"/>
        <a:cs typeface="+mn-cs"/>
        <a:sym typeface="Calibri"/>
      </a:defRPr>
    </a:lvl4pPr>
    <a:lvl5pPr indent="914400" defTabSz="3628795" latinLnBrk="0">
      <a:defRPr sz="1200">
        <a:latin typeface="+mn-lt"/>
        <a:ea typeface="+mn-ea"/>
        <a:cs typeface="+mn-cs"/>
        <a:sym typeface="Calibri"/>
      </a:defRPr>
    </a:lvl5pPr>
    <a:lvl6pPr indent="1143000" defTabSz="3628795" latinLnBrk="0">
      <a:defRPr sz="1200">
        <a:latin typeface="+mn-lt"/>
        <a:ea typeface="+mn-ea"/>
        <a:cs typeface="+mn-cs"/>
        <a:sym typeface="Calibri"/>
      </a:defRPr>
    </a:lvl6pPr>
    <a:lvl7pPr indent="1371600" defTabSz="3628795" latinLnBrk="0">
      <a:defRPr sz="1200">
        <a:latin typeface="+mn-lt"/>
        <a:ea typeface="+mn-ea"/>
        <a:cs typeface="+mn-cs"/>
        <a:sym typeface="Calibri"/>
      </a:defRPr>
    </a:lvl7pPr>
    <a:lvl8pPr indent="1600200" defTabSz="3628795" latinLnBrk="0">
      <a:defRPr sz="1200">
        <a:latin typeface="+mn-lt"/>
        <a:ea typeface="+mn-ea"/>
        <a:cs typeface="+mn-cs"/>
        <a:sym typeface="Calibri"/>
      </a:defRPr>
    </a:lvl8pPr>
    <a:lvl9pPr indent="1828800" defTabSz="3628795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EDEDE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"/>
          <p:cNvSpPr/>
          <p:nvPr/>
        </p:nvSpPr>
        <p:spPr>
          <a:xfrm>
            <a:off x="-197457" y="-24670"/>
            <a:ext cx="32655156" cy="3626515"/>
          </a:xfrm>
          <a:prstGeom prst="rect">
            <a:avLst/>
          </a:prstGeom>
          <a:solidFill>
            <a:srgbClr val="103045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defTabSz="2000871">
              <a:defRPr sz="3800">
                <a:latin typeface="+mn-lt"/>
                <a:ea typeface="+mn-ea"/>
                <a:cs typeface="+mn-cs"/>
                <a:sym typeface="Calibri"/>
              </a:defRPr>
            </a:pPr>
          </a:p>
        </p:txBody>
      </p:sp>
      <p:pic>
        <p:nvPicPr>
          <p:cNvPr id="3" name="image1.png" descr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3969" y="443121"/>
            <a:ext cx="4254235" cy="269093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IX SimBGf…"/>
          <p:cNvSpPr txBox="1"/>
          <p:nvPr/>
        </p:nvSpPr>
        <p:spPr>
          <a:xfrm>
            <a:off x="-1193877" y="452992"/>
            <a:ext cx="34647994" cy="2671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00022" tIns="100022" rIns="100022" bIns="100022">
            <a:spAutoFit/>
          </a:bodyPr>
          <a:lstStyle/>
          <a:p>
            <a:pPr algn="ctr" defTabSz="2000871">
              <a:defRPr b="1" sz="8800">
                <a:solidFill>
                  <a:srgbClr val="EE9243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X SimBGf</a:t>
            </a:r>
            <a:endParaRPr>
              <a:solidFill>
                <a:srgbClr val="FFFFFF"/>
              </a:solidFill>
            </a:endParaRPr>
          </a:p>
          <a:p>
            <a:pPr algn="ctr" defTabSz="2000871">
              <a:defRPr sz="8800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r>
              <a:t>Simpósio Brasileiro de Geofísica</a:t>
            </a:r>
          </a:p>
        </p:txBody>
      </p:sp>
      <p:pic>
        <p:nvPicPr>
          <p:cNvPr id="5" name="Branco@2x.png" descr="Branco@2x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6730560" y="31045"/>
            <a:ext cx="4993462" cy="3286485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o do título"/>
          <p:cNvSpPr txBox="1"/>
          <p:nvPr>
            <p:ph type="title"/>
          </p:nvPr>
        </p:nvSpPr>
        <p:spPr>
          <a:xfrm>
            <a:off x="2429827" y="2619557"/>
            <a:ext cx="27538046" cy="200566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normAutofit fontScale="100000" lnSpcReduction="0"/>
          </a:bodyPr>
          <a:lstStyle/>
          <a:p>
            <a:pPr/>
            <a:r>
              <a:t>Texto do título</a:t>
            </a:r>
          </a:p>
        </p:txBody>
      </p:sp>
      <p:sp>
        <p:nvSpPr>
          <p:cNvPr id="7" name="Nível um…"/>
          <p:cNvSpPr txBox="1"/>
          <p:nvPr>
            <p:ph type="body" idx="1"/>
          </p:nvPr>
        </p:nvSpPr>
        <p:spPr>
          <a:xfrm>
            <a:off x="4859655" y="24475863"/>
            <a:ext cx="22678390" cy="18716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Nível um</a:t>
            </a:r>
          </a:p>
          <a:p>
            <a:pPr lvl="1"/>
            <a:r>
              <a:t>Nível dois</a:t>
            </a:r>
          </a:p>
          <a:p>
            <a:pPr lvl="2"/>
            <a:r>
              <a:t>Nível três</a:t>
            </a:r>
          </a:p>
          <a:p>
            <a:pPr lvl="3"/>
            <a:r>
              <a:t>Nível quatro</a:t>
            </a:r>
          </a:p>
          <a:p>
            <a:pPr lvl="4"/>
            <a:r>
              <a:t>Nível cinco</a:t>
            </a:r>
          </a:p>
        </p:txBody>
      </p:sp>
      <p:sp>
        <p:nvSpPr>
          <p:cNvPr id="8" name="Número do Slide"/>
          <p:cNvSpPr txBox="1"/>
          <p:nvPr>
            <p:ph type="sldNum" sz="quarter" idx="2"/>
          </p:nvPr>
        </p:nvSpPr>
        <p:spPr>
          <a:xfrm>
            <a:off x="29527007" y="40873559"/>
            <a:ext cx="644831" cy="634116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4200"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</p:sldLayoutIdLst>
  <p:transition xmlns:p14="http://schemas.microsoft.com/office/powerpoint/2010/main" spd="med" advClick="1"/>
  <p:txStyles>
    <p:titleStyle>
      <a:lvl1pPr marL="0" marR="0" indent="0" algn="ctr" defTabSz="323990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12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ctr" defTabSz="323990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12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ctr" defTabSz="323990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12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ctr" defTabSz="323990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12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ctr" defTabSz="323990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12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ctr" defTabSz="323990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12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ctr" defTabSz="323990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12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ctr" defTabSz="323990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12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ctr" defTabSz="3239902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12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0" marR="0" indent="0" algn="ctr" defTabSz="3239902" rtl="0" latinLnBrk="0">
        <a:lnSpc>
          <a:spcPct val="90000"/>
        </a:lnSpc>
        <a:spcBef>
          <a:spcPts val="3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3239902" rtl="0" latinLnBrk="0">
        <a:lnSpc>
          <a:spcPct val="90000"/>
        </a:lnSpc>
        <a:spcBef>
          <a:spcPts val="3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3239902" rtl="0" latinLnBrk="0">
        <a:lnSpc>
          <a:spcPct val="90000"/>
        </a:lnSpc>
        <a:spcBef>
          <a:spcPts val="3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3239902" rtl="0" latinLnBrk="0">
        <a:lnSpc>
          <a:spcPct val="90000"/>
        </a:lnSpc>
        <a:spcBef>
          <a:spcPts val="3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3239902" rtl="0" latinLnBrk="0">
        <a:lnSpc>
          <a:spcPct val="90000"/>
        </a:lnSpc>
        <a:spcBef>
          <a:spcPts val="3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3239902" rtl="0" latinLnBrk="0">
        <a:lnSpc>
          <a:spcPct val="90000"/>
        </a:lnSpc>
        <a:spcBef>
          <a:spcPts val="3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3239902" rtl="0" latinLnBrk="0">
        <a:lnSpc>
          <a:spcPct val="90000"/>
        </a:lnSpc>
        <a:spcBef>
          <a:spcPts val="3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3239902" rtl="0" latinLnBrk="0">
        <a:lnSpc>
          <a:spcPct val="90000"/>
        </a:lnSpc>
        <a:spcBef>
          <a:spcPts val="3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3239902" rtl="0" latinLnBrk="0">
        <a:lnSpc>
          <a:spcPct val="90000"/>
        </a:lnSpc>
        <a:spcBef>
          <a:spcPts val="3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362879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362879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362879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362879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362879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362879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362879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362879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362879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72"/>
          <p:cNvSpPr txBox="1"/>
          <p:nvPr/>
        </p:nvSpPr>
        <p:spPr>
          <a:xfrm>
            <a:off x="6033547" y="4427782"/>
            <a:ext cx="20330606" cy="3486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6607550" marR="23885" indent="-6574803" algn="ctr" defTabSz="7940457">
              <a:lnSpc>
                <a:spcPts val="9600"/>
              </a:lnSpc>
              <a:defRPr b="1" sz="4000">
                <a:latin typeface="Arial"/>
                <a:ea typeface="Arial"/>
                <a:cs typeface="Arial"/>
                <a:sym typeface="Arial"/>
              </a:defRPr>
            </a:pPr>
            <a:r>
              <a:t>TÍTULO (sugestão da fonte: Arial, tamanho 40)</a:t>
            </a:r>
          </a:p>
          <a:p>
            <a:pPr marL="6607550" marR="23885" indent="-6574803" algn="ctr" defTabSz="7940457">
              <a:lnSpc>
                <a:spcPts val="9600"/>
              </a:lnSpc>
              <a:defRPr spc="32" sz="3100">
                <a:latin typeface="Arial"/>
                <a:ea typeface="Arial"/>
                <a:cs typeface="Arial"/>
                <a:sym typeface="Arial"/>
              </a:defRPr>
            </a:pPr>
            <a:r>
              <a:t>Autores (Arial, 31)</a:t>
            </a:r>
          </a:p>
          <a:p>
            <a:pPr marL="6607550" marR="23885" indent="-6574803" algn="ctr" defTabSz="7940457">
              <a:lnSpc>
                <a:spcPts val="9600"/>
              </a:lnSpc>
              <a:defRPr i="1" sz="2700">
                <a:latin typeface="Arial"/>
                <a:ea typeface="Arial"/>
                <a:cs typeface="Arial"/>
                <a:sym typeface="Arial"/>
              </a:defRPr>
            </a:pPr>
            <a:r>
              <a:t>Instituições  (Arial, 27)</a:t>
            </a:r>
          </a:p>
        </p:txBody>
      </p:sp>
      <p:sp>
        <p:nvSpPr>
          <p:cNvPr id="25" name="object 2"/>
          <p:cNvSpPr txBox="1"/>
          <p:nvPr/>
        </p:nvSpPr>
        <p:spPr>
          <a:xfrm>
            <a:off x="1047947" y="9506146"/>
            <a:ext cx="12053756" cy="518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59715" defTabSz="7940457">
              <a:defRPr b="1" spc="21" sz="3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INTRODUÇÃO (Arial, 36)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o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362879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71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362879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71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o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362879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71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362879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71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